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11"/>
  </p:normalViewPr>
  <p:slideViewPr>
    <p:cSldViewPr snapToGrid="0" snapToObjects="1">
      <p:cViewPr varScale="1">
        <p:scale>
          <a:sx n="134" d="100"/>
          <a:sy n="134" d="100"/>
        </p:scale>
        <p:origin x="124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media/image3.tiff>
</file>

<file path=ppt/media/image4.tiff>
</file>

<file path=ppt/media/image5.png>
</file>

<file path=ppt/media/image6.jpe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5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4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99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840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940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897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8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5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748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01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8777AC-B3D2-4B42-A1A2-CDC1007328CF}" type="datetimeFigureOut">
              <a:rPr lang="en-US" smtClean="0"/>
              <a:t>11/22/16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554C8-D663-6C48-8D11-2833D509EC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26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amel.apache.org/why-the-name-camel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hyperlink" Target="http://www.enterpriseintegrationpatterns.com/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hyperlink" Target="https://www.google.co.in/trends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16074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Enterprise Integration Framework</a:t>
            </a:r>
            <a:endParaRPr lang="en-US" sz="3600" dirty="0"/>
          </a:p>
        </p:txBody>
      </p:sp>
      <p:pic>
        <p:nvPicPr>
          <p:cNvPr id="4" name="Picture 2" descr="mage result for apache camel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0037" y="1486910"/>
            <a:ext cx="4957768" cy="24291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791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142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Agenda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7818"/>
            <a:ext cx="10515600" cy="4699145"/>
          </a:xfrm>
        </p:spPr>
        <p:txBody>
          <a:bodyPr/>
          <a:lstStyle/>
          <a:p>
            <a:r>
              <a:rPr lang="en-US" dirty="0" smtClean="0"/>
              <a:t>What is Apache Camel?</a:t>
            </a:r>
          </a:p>
          <a:p>
            <a:r>
              <a:rPr lang="en-US" dirty="0" smtClean="0"/>
              <a:t>Enterprise Integration Patterns</a:t>
            </a:r>
          </a:p>
          <a:p>
            <a:r>
              <a:rPr lang="en-US" dirty="0" smtClean="0"/>
              <a:t>What's </a:t>
            </a:r>
            <a:r>
              <a:rPr lang="en-US" dirty="0"/>
              <a:t>in the Camel box</a:t>
            </a:r>
            <a:r>
              <a:rPr lang="en-US" dirty="0" smtClean="0"/>
              <a:t>?</a:t>
            </a:r>
          </a:p>
          <a:p>
            <a:r>
              <a:rPr lang="en-US" dirty="0"/>
              <a:t>Riding Camel</a:t>
            </a:r>
          </a:p>
          <a:p>
            <a:r>
              <a:rPr lang="en-US" dirty="0"/>
              <a:t>Deploying </a:t>
            </a:r>
            <a:r>
              <a:rPr lang="en-US" dirty="0" smtClean="0"/>
              <a:t>Camel</a:t>
            </a:r>
          </a:p>
          <a:p>
            <a:r>
              <a:rPr lang="en-US" dirty="0" smtClean="0"/>
              <a:t>Q &amp; A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982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7400"/>
          </a:xfrm>
        </p:spPr>
        <p:txBody>
          <a:bodyPr/>
          <a:lstStyle/>
          <a:p>
            <a:r>
              <a:rPr lang="en-US" b="1" dirty="0"/>
              <a:t>What is Apache Camel?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2100"/>
            <a:ext cx="10515600" cy="46148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C</a:t>
            </a:r>
            <a:r>
              <a:rPr lang="en-US" b="1" dirty="0"/>
              <a:t>oncise </a:t>
            </a:r>
            <a:r>
              <a:rPr lang="en-US" b="1" dirty="0">
                <a:solidFill>
                  <a:srgbClr val="FF0000"/>
                </a:solidFill>
              </a:rPr>
              <a:t>A</a:t>
            </a:r>
            <a:r>
              <a:rPr lang="en-US" b="1" dirty="0"/>
              <a:t>pplication </a:t>
            </a:r>
            <a:r>
              <a:rPr lang="en-US" b="1" dirty="0">
                <a:solidFill>
                  <a:srgbClr val="FF0000"/>
                </a:solidFill>
              </a:rPr>
              <a:t>M</a:t>
            </a:r>
            <a:r>
              <a:rPr lang="en-US" b="1" dirty="0"/>
              <a:t>essage </a:t>
            </a:r>
            <a:r>
              <a:rPr lang="en-US" b="1" dirty="0" smtClean="0">
                <a:solidFill>
                  <a:srgbClr val="FF0000"/>
                </a:solidFill>
              </a:rPr>
              <a:t>E</a:t>
            </a:r>
            <a:r>
              <a:rPr lang="en-US" b="1" dirty="0" smtClean="0"/>
              <a:t>xchange </a:t>
            </a:r>
            <a:r>
              <a:rPr lang="en-US" b="1" dirty="0">
                <a:solidFill>
                  <a:srgbClr val="FF0000"/>
                </a:solidFill>
              </a:rPr>
              <a:t>L</a:t>
            </a:r>
            <a:r>
              <a:rPr lang="en-US" b="1" dirty="0"/>
              <a:t>anguage </a:t>
            </a:r>
            <a:endParaRPr lang="en-US" b="1" dirty="0" smtClean="0"/>
          </a:p>
          <a:p>
            <a:pPr marL="0" indent="0">
              <a:buNone/>
            </a:pPr>
            <a:r>
              <a:rPr lang="en-US" sz="2000" b="1" dirty="0" smtClean="0"/>
              <a:t>Apache Camel is a versatile open-source integration framework that is based on known Enterprise Integration Patterns which allows your applications to accomplish intelligent routing, message transformation and protocol mediation in a variety of domain-specific languages Java DSL, Spring XML, Groovy DSL and Scala DSL.</a:t>
            </a:r>
          </a:p>
          <a:p>
            <a:pPr marL="0" indent="0">
              <a:buNone/>
            </a:pPr>
            <a:endParaRPr lang="en-US" sz="2000" b="1" dirty="0" smtClean="0"/>
          </a:p>
          <a:p>
            <a:pPr marL="804863" indent="-179388">
              <a:buNone/>
            </a:pPr>
            <a:r>
              <a:rPr lang="en-US" sz="1600" b="1" dirty="0"/>
              <a:t>Why do we need integration?</a:t>
            </a:r>
          </a:p>
          <a:p>
            <a:pPr marL="804863" indent="-179388"/>
            <a:r>
              <a:rPr lang="en-US" sz="1600" dirty="0"/>
              <a:t>Critical for your business to integrate</a:t>
            </a:r>
          </a:p>
          <a:p>
            <a:pPr marL="804863" indent="-179388">
              <a:buNone/>
            </a:pPr>
            <a:r>
              <a:rPr lang="en-US" sz="1600" b="1" dirty="0"/>
              <a:t>Why Integration Framework?</a:t>
            </a:r>
          </a:p>
          <a:p>
            <a:pPr marL="804863" indent="-179388"/>
            <a:r>
              <a:rPr lang="en-US" sz="1600" dirty="0"/>
              <a:t>Framework do the heavy lifting</a:t>
            </a:r>
          </a:p>
          <a:p>
            <a:pPr marL="804863" indent="-179388"/>
            <a:r>
              <a:rPr lang="en-US" sz="1600" dirty="0"/>
              <a:t>You can focus on business problem</a:t>
            </a:r>
          </a:p>
          <a:p>
            <a:pPr marL="804863" indent="-179388"/>
            <a:r>
              <a:rPr lang="en-US" sz="1600" dirty="0"/>
              <a:t>Not "reinventing the wheel"</a:t>
            </a:r>
          </a:p>
          <a:p>
            <a:pPr marL="0" indent="0">
              <a:buNone/>
            </a:pPr>
            <a:endParaRPr lang="en-US" sz="20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016000" y="6176963"/>
            <a:ext cx="95596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  <a:hlinkClick r:id="rId2"/>
              </a:rPr>
              <a:t>http://</a:t>
            </a:r>
            <a:r>
              <a:rPr lang="en-US" dirty="0" smtClean="0">
                <a:solidFill>
                  <a:schemeClr val="accent1"/>
                </a:solidFill>
                <a:hlinkClick r:id="rId2"/>
              </a:rPr>
              <a:t>camel.apache.org/why-the-name-camel.html</a:t>
            </a:r>
            <a:endParaRPr lang="en-US" dirty="0" smtClean="0">
              <a:solidFill>
                <a:schemeClr val="accent1"/>
              </a:solidFill>
            </a:endParaRPr>
          </a:p>
          <a:p>
            <a:pPr algn="ctr"/>
            <a:endParaRPr lang="en-US" dirty="0" smtClean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6439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8824"/>
          </a:xfrm>
        </p:spPr>
        <p:txBody>
          <a:bodyPr/>
          <a:lstStyle/>
          <a:p>
            <a:r>
              <a:rPr lang="en-US" b="1" dirty="0" smtClean="0"/>
              <a:t>Enterprise Integration Patterns</a:t>
            </a:r>
            <a:endParaRPr lang="en-US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9864" y="1729990"/>
            <a:ext cx="7177848" cy="4194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9375" y="585025"/>
            <a:ext cx="1672016" cy="2289931"/>
          </a:xfrm>
          <a:prstGeom prst="rect">
            <a:avLst/>
          </a:prstGeom>
          <a:effectLst>
            <a:outerShdw blurRad="203200" dist="50800" dir="4980000" sx="99000" sy="99000" algn="ctr" rotWithShape="0">
              <a:srgbClr val="000000">
                <a:alpha val="74000"/>
              </a:srgb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10401301" y="3014138"/>
            <a:ext cx="1133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EIP Book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402551" y="1342509"/>
            <a:ext cx="1693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65 EIP Patterns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748962" y="6160873"/>
            <a:ext cx="5000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www.enterpriseintegrationpatterns.com</a:t>
            </a:r>
            <a:endParaRPr lang="en-US" dirty="0" smtClean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787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7005" y="1493044"/>
            <a:ext cx="6850242" cy="39933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43150" y="571500"/>
            <a:ext cx="7858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Common EIP 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559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57212"/>
            <a:ext cx="10515600" cy="59531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Why use Camel 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1575" y="1333501"/>
            <a:ext cx="9201150" cy="23907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Routing and mediation engine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Enterprise integration patterns (EIPs)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Domain-specific language (DSL)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Extensive component library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Payload-agnostic router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Modular and pluggable architecture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POJO model </a:t>
            </a:r>
            <a:r>
              <a:rPr lang="en-US" sz="2000" dirty="0" smtClean="0"/>
              <a:t>		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Easy configuration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Automatic type converters </a:t>
            </a:r>
            <a:r>
              <a:rPr lang="en-US" sz="2000" dirty="0" smtClean="0"/>
              <a:t>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Lightweight core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■</a:t>
            </a:r>
            <a:r>
              <a:rPr lang="en-US" sz="2000" dirty="0"/>
              <a:t> Test kit </a:t>
            </a:r>
            <a:r>
              <a:rPr lang="en-US" sz="2000" dirty="0" smtClean="0"/>
              <a:t>				</a:t>
            </a:r>
            <a:r>
              <a:rPr lang="en-US" sz="2000" dirty="0" smtClean="0">
                <a:solidFill>
                  <a:srgbClr val="FF0000"/>
                </a:solidFill>
              </a:rPr>
              <a:t>■</a:t>
            </a:r>
            <a:r>
              <a:rPr lang="en-US" sz="2000" dirty="0" smtClean="0"/>
              <a:t> </a:t>
            </a:r>
            <a:r>
              <a:rPr lang="en-US" sz="2000" dirty="0"/>
              <a:t>Vibrant community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19175" y="3867150"/>
            <a:ext cx="9820275" cy="23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575" y="3867150"/>
            <a:ext cx="9191625" cy="29496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81449" y="6438900"/>
            <a:ext cx="2524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hlinkClick r:id="rId3"/>
              </a:rPr>
              <a:t>https://www.google.co.in/trends</a:t>
            </a:r>
            <a:r>
              <a:rPr lang="en-US" sz="1200" dirty="0" smtClean="0">
                <a:hlinkClick r:id="rId3"/>
              </a:rPr>
              <a:t>/</a:t>
            </a:r>
            <a:endParaRPr lang="en-US" sz="1200" dirty="0" smtClean="0"/>
          </a:p>
          <a:p>
            <a:pPr algn="ct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82243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Camel's Architecture</a:t>
            </a:r>
          </a:p>
        </p:txBody>
      </p:sp>
      <p:pic>
        <p:nvPicPr>
          <p:cNvPr id="1026" name="Picture 2" descr="mage result for camel architectur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798" y="1776414"/>
            <a:ext cx="9291315" cy="4281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6062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365126"/>
            <a:ext cx="10515600" cy="6921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Riding Camel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4744"/>
          <a:stretch/>
        </p:blipFill>
        <p:spPr>
          <a:xfrm>
            <a:off x="7743825" y="2501069"/>
            <a:ext cx="3280142" cy="8598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1057276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File Copier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74" y="1811452"/>
            <a:ext cx="5324475" cy="23711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2974" y="4371975"/>
            <a:ext cx="68008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Camel XML DSL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2974" y="1514475"/>
            <a:ext cx="1666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Java DSL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181100" y="4804696"/>
            <a:ext cx="94202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</a:t>
            </a:r>
            <a:r>
              <a:rPr lang="en-US" dirty="0"/>
              <a:t>camelContext id="camel" xmlns="http://camel.apache.org/schema/spring"&gt;        </a:t>
            </a:r>
            <a:endParaRPr lang="en-US" dirty="0" smtClean="0"/>
          </a:p>
          <a:p>
            <a:r>
              <a:rPr lang="en-US" dirty="0" smtClean="0"/>
              <a:t>&lt;</a:t>
            </a:r>
            <a:r>
              <a:rPr lang="en-US" dirty="0"/>
              <a:t>route&gt;            </a:t>
            </a:r>
            <a:endParaRPr lang="en-US" dirty="0" smtClean="0"/>
          </a:p>
          <a:p>
            <a:pPr lvl="1"/>
            <a:r>
              <a:rPr lang="en-US" dirty="0" smtClean="0"/>
              <a:t>&lt;</a:t>
            </a:r>
            <a:r>
              <a:rPr lang="en-US" dirty="0"/>
              <a:t>from uri="</a:t>
            </a:r>
            <a:r>
              <a:rPr lang="en-US" dirty="0" smtClean="0"/>
              <a:t>file:data/</a:t>
            </a:r>
            <a:r>
              <a:rPr lang="en-US" dirty="0" err="1" smtClean="0"/>
              <a:t>inbox?noop</a:t>
            </a:r>
            <a:r>
              <a:rPr lang="en-US" dirty="0" smtClean="0"/>
              <a:t>=true"/&gt;            </a:t>
            </a:r>
          </a:p>
          <a:p>
            <a:pPr lvl="1"/>
            <a:r>
              <a:rPr lang="en-US" dirty="0" smtClean="0"/>
              <a:t>&lt;</a:t>
            </a:r>
            <a:r>
              <a:rPr lang="en-US" dirty="0"/>
              <a:t>to uri="</a:t>
            </a:r>
            <a:r>
              <a:rPr lang="en-US" dirty="0" smtClean="0"/>
              <a:t>file:data/outbox</a:t>
            </a:r>
            <a:r>
              <a:rPr lang="en-US" dirty="0"/>
              <a:t>"</a:t>
            </a:r>
            <a:r>
              <a:rPr lang="en-US" dirty="0" smtClean="0"/>
              <a:t>&gt;</a:t>
            </a:r>
          </a:p>
          <a:p>
            <a:r>
              <a:rPr lang="en-US" dirty="0" smtClean="0"/>
              <a:t>&lt;/</a:t>
            </a:r>
            <a:r>
              <a:rPr lang="en-US" dirty="0"/>
              <a:t>route&gt;    </a:t>
            </a:r>
            <a:endParaRPr lang="en-US" dirty="0" smtClean="0"/>
          </a:p>
          <a:p>
            <a:r>
              <a:rPr lang="en-US" dirty="0" smtClean="0"/>
              <a:t>&lt;/</a:t>
            </a:r>
            <a:r>
              <a:rPr lang="en-US" dirty="0"/>
              <a:t>camelContext&gt;</a:t>
            </a:r>
          </a:p>
        </p:txBody>
      </p:sp>
    </p:spTree>
    <p:extLst>
      <p:ext uri="{BB962C8B-B14F-4D97-AF65-F5344CB8AC3E}">
        <p14:creationId xmlns:p14="http://schemas.microsoft.com/office/powerpoint/2010/main" val="981741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036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190</Words>
  <Application>Microsoft Macintosh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Agenda </vt:lpstr>
      <vt:lpstr>What is Apache Camel?</vt:lpstr>
      <vt:lpstr>Enterprise Integration Patterns</vt:lpstr>
      <vt:lpstr>PowerPoint Presentation</vt:lpstr>
      <vt:lpstr>Why use Camel ?</vt:lpstr>
      <vt:lpstr>Camel's Architecture</vt:lpstr>
      <vt:lpstr>Riding Camel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Apace Camel</dc:title>
  <dc:creator>Jayesh Vachhani</dc:creator>
  <cp:lastModifiedBy>Jayesh Vachhani</cp:lastModifiedBy>
  <cp:revision>18</cp:revision>
  <dcterms:created xsi:type="dcterms:W3CDTF">2016-11-20T10:07:56Z</dcterms:created>
  <dcterms:modified xsi:type="dcterms:W3CDTF">2016-11-22T03:34:47Z</dcterms:modified>
</cp:coreProperties>
</file>

<file path=docProps/thumbnail.jpeg>
</file>